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41C4ED-25D6-4544-9390-80D845C25055}" v="5" dt="2024-10-20T15:36:03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609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44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007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864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14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09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93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6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73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21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CA22F210-7186-4074-94C5-FAD2C2EB1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ED93057-B056-4D1D-B0DA-F1619DAAF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25689"/>
            <a:ext cx="6795928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41BB547-A48E-FB12-06D5-4405773681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103" y="1057522"/>
            <a:ext cx="4741843" cy="2173433"/>
          </a:xfrm>
        </p:spPr>
        <p:txBody>
          <a:bodyPr>
            <a:normAutofit/>
          </a:bodyPr>
          <a:lstStyle/>
          <a:p>
            <a:r>
              <a:rPr lang="es-ES" sz="4400" b="1">
                <a:solidFill>
                  <a:schemeClr val="bg1"/>
                </a:solidFill>
              </a:rPr>
              <a:t>Brando Leonardi</a:t>
            </a:r>
            <a:endParaRPr lang="it-IT" sz="4400" b="1" dirty="0">
              <a:solidFill>
                <a:schemeClr val="bg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5B41592-BC5E-4AE2-8CA7-91C73FD8F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89697"/>
            <a:ext cx="1070775" cy="2466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B574A3D-9991-4D4A-91DF-0D0DE47DB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5A56255-4961-41E1-887B-7319F23C9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Immagine 8" descr="Immagine che contiene Viso umano, persona, sorriso, vestiti&#10;&#10;Descrizione generata automaticamente">
            <a:extLst>
              <a:ext uri="{FF2B5EF4-FFF2-40B4-BE49-F238E27FC236}">
                <a16:creationId xmlns:a16="http://schemas.microsoft.com/office/drawing/2014/main" id="{FB3227F2-6B90-B6BC-171C-14EEB53A85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625" r="11625"/>
          <a:stretch/>
        </p:blipFill>
        <p:spPr>
          <a:xfrm>
            <a:off x="6859936" y="-2"/>
            <a:ext cx="5332064" cy="685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3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79CB16-BC9F-76EF-3FDC-6965AA800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 miei interessi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322156-FF3C-4441-3981-5532DCB7D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Mi interessano le basi dell'economia, degli investimenti e la gestione finanziaria personale.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Mi entusiasmano l'uso e l'applicazione di nuove tecnologie, provare nuovi gadget e software.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Ho una vera e propria passione per videogiochi e community online, specialmente ciò che riguarda gli </a:t>
            </a:r>
            <a:r>
              <a:rPr lang="it-IT" dirty="0" err="1"/>
              <a:t>eSport</a:t>
            </a:r>
            <a:r>
              <a:rPr lang="it-IT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Uso attivo di piattaforme social per connettermi con amici e condividere contenuti.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Partecipazione ad attività sportive sia come giocatore (calcio) sia come spettatore (pallavolo e basket).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Ascolto e amo scoprire nuova musica; mi piacerebbe imparare a suonare la batteria.</a:t>
            </a:r>
          </a:p>
        </p:txBody>
      </p:sp>
    </p:spTree>
    <p:extLst>
      <p:ext uri="{BB962C8B-B14F-4D97-AF65-F5344CB8AC3E}">
        <p14:creationId xmlns:p14="http://schemas.microsoft.com/office/powerpoint/2010/main" val="1042754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9E01E0-5948-02C6-19D8-8CD1D795F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Il mio futuro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777CC0-D5F9-DB98-BAB4-FF76A9D13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5626053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</TotalTime>
  <Words>103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Meiryo</vt:lpstr>
      <vt:lpstr>Arial</vt:lpstr>
      <vt:lpstr>Corbel</vt:lpstr>
      <vt:lpstr>ShojiVTI</vt:lpstr>
      <vt:lpstr>Brando Leonardi</vt:lpstr>
      <vt:lpstr>I miei interessi</vt:lpstr>
      <vt:lpstr>Il mio futuro lavoro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Links</dc:creator>
  <cp:lastModifiedBy>Valentino Dal Cero</cp:lastModifiedBy>
  <cp:revision>2</cp:revision>
  <dcterms:created xsi:type="dcterms:W3CDTF">2024-10-19T16:27:20Z</dcterms:created>
  <dcterms:modified xsi:type="dcterms:W3CDTF">2025-03-20T11:36:07Z</dcterms:modified>
</cp:coreProperties>
</file>