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6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e382b6653e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e382b6653e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e382b6653e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e382b6653e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382b6653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382b6653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5ae04499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5ae04499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5ae04499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5ae04499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eae67f41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eae67f41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855a3e10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855a3e10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96">
          <p15:clr>
            <a:srgbClr val="E46962"/>
          </p15:clr>
        </p15:guide>
        <p15:guide id="2" orient="horz" pos="680">
          <p15:clr>
            <a:srgbClr val="E46962"/>
          </p15:clr>
        </p15:guide>
        <p15:guide id="3" pos="203">
          <p15:clr>
            <a:srgbClr val="E46962"/>
          </p15:clr>
        </p15:guide>
        <p15:guide id="4" pos="5575">
          <p15:clr>
            <a:srgbClr val="E46962"/>
          </p15:clr>
        </p15:guide>
        <p15:guide id="5" pos="3912">
          <p15:clr>
            <a:srgbClr val="E46962"/>
          </p15:clr>
        </p15:guide>
        <p15:guide id="6" orient="horz" pos="306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0" l="6208" r="0" t="0"/>
          <a:stretch/>
        </p:blipFill>
        <p:spPr>
          <a:xfrm>
            <a:off x="0" y="-830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/>
          <p:nvPr/>
        </p:nvSpPr>
        <p:spPr>
          <a:xfrm>
            <a:off x="266100" y="1779150"/>
            <a:ext cx="8611800" cy="1585200"/>
          </a:xfrm>
          <a:prstGeom prst="roundRect">
            <a:avLst>
              <a:gd fmla="val 16667" name="adj"/>
            </a:avLst>
          </a:prstGeom>
          <a:solidFill>
            <a:srgbClr val="898888">
              <a:alpha val="64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3"/>
          <p:cNvSpPr txBox="1"/>
          <p:nvPr/>
        </p:nvSpPr>
        <p:spPr>
          <a:xfrm>
            <a:off x="326400" y="1881600"/>
            <a:ext cx="84912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4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Olanda e Inghilterra, tra rivoluzione e primato globale </a:t>
            </a:r>
            <a:endParaRPr b="1" i="1" sz="41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8" name="Google Shape;4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/>
        </p:nvSpPr>
        <p:spPr>
          <a:xfrm>
            <a:off x="1947900" y="1136700"/>
            <a:ext cx="5248200" cy="28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4000">
                <a:latin typeface="Georgia"/>
                <a:ea typeface="Georgia"/>
                <a:cs typeface="Georgia"/>
                <a:sym typeface="Georgia"/>
              </a:rPr>
              <a:t>INDICE</a:t>
            </a:r>
            <a:endParaRPr i="1" sz="4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IL PRIMATO DELL’OLANDA E LA CRESCITA DELL’INGHILTERRA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I PROBLEMI POLITICI E RELIGIOSI DELL’INGHILTERRA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GUERRA CIVILE E </a:t>
            </a:r>
            <a:r>
              <a:rPr i="1" lang="it" sz="1300">
                <a:latin typeface="Poppins"/>
                <a:ea typeface="Poppins"/>
                <a:cs typeface="Poppins"/>
                <a:sym typeface="Poppins"/>
              </a:rPr>
              <a:t>COMMONWEALTH</a:t>
            </a:r>
            <a:endParaRPr i="1"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DALLA REPUBBLICA ALLA RESTAURAZIONE STUART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LA “GLORIOSA RIVOLUZIONE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4" name="Google Shape;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321475" y="311050"/>
            <a:ext cx="7821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Il primato dell’Olanda e la crescita dell’Inghilterra</a:t>
            </a:r>
            <a:endParaRPr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5"/>
          <p:cNvSpPr txBox="1"/>
          <p:nvPr/>
        </p:nvSpPr>
        <p:spPr>
          <a:xfrm>
            <a:off x="321475" y="1348350"/>
            <a:ext cx="5764200" cy="3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Nel Seicento, l'Olanda e l'Inghilterra emersero come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nuove potenze commerciali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con l'Olanda in particolare che dominava i traffici con l'Oriente.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creazione della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Borsa di Amsterdam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favorì lo sviluppo di moderni strumenti finanziari e sostenne la crescita economica.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compagnie di navigazione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capitale misto, pubblico e privato, svolsero un ruolo centrale nei commerci globali, assumendo anche funzioni politiche.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Nella seconda metà del secolo, l'Inghilterra iniziò a competere con l'Olanda grazie alla produzione e vendita di tessuti a basso costo.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Olanda e Inghilterra dominarono il commercio mondiale nel Seicento, con l’innovazione finanziaria e commerciale al centro della loro crescita economica.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675" y="1697950"/>
            <a:ext cx="2753525" cy="257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321475" y="311050"/>
            <a:ext cx="8018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I problemi politici e religiosi dell’Inghilterra</a:t>
            </a:r>
            <a:endParaRPr b="1"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66050" y="1352100"/>
            <a:ext cx="6245400" cy="3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Dopo la morte di Elisabetta I,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Giacomo I Stuart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divenne re d'Inghilterra nel 1603, ereditando il trono senza alcuna opposizione significativa.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Durante il regno di Giacomo I, il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Parlamento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inglese iniziò a rafforzare il proprio ruolo, soprattutto attraverso le critiche alla corte e alla politica fiscale del sovrano.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puritani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che desideravano una fede più rigorosa e interiore, criticavano i residui cattolici dell’anglicanesimo e sostenevano una moralità più severa, influenzando le tensioni religiose e politiche.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Mentre la corona trovava appoggio nell'alta aristocrazia e nel clero anglicano, il Parlamento era sostenuto dalla 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gentry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la piccola nobiltà terriera.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regno di Giacomo I vide crescere le tensioni tra la monarchia e il Parlamento, alimentate da questioni religiose e sociali che avrebbero poi condotto a conflitti più profondi.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0" l="5792" r="5633" t="0"/>
          <a:stretch/>
        </p:blipFill>
        <p:spPr>
          <a:xfrm>
            <a:off x="6511525" y="1486425"/>
            <a:ext cx="2338975" cy="34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321475" y="311050"/>
            <a:ext cx="7708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Guerra civile e </a:t>
            </a:r>
            <a:r>
              <a:rPr b="1" i="1" lang="it" sz="2320">
                <a:latin typeface="Georgia"/>
                <a:ea typeface="Georgia"/>
                <a:cs typeface="Georgia"/>
                <a:sym typeface="Georgia"/>
              </a:rPr>
              <a:t>commonwealth</a:t>
            </a:r>
            <a:endParaRPr i="1"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74625" y="1385650"/>
            <a:ext cx="89694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Carlo 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salì al trono nel 1625 con un atteggiamento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assolutista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cercando di governare senza il Parlamento e imponendo l'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uniformità religiosa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Questo provocò tensioni politiche e religiose.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guerra civile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scoppiò nel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1642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si concluse con la condanna a morte di Carlo I nel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1649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un evento rivoluzionario per l'epoca, che segnò 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vittoria degli antiassolutisti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Oliver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Cromwell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leader dei puritani, organizzò il 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New Model Army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una forza militare disciplinata, e, con il supporto di gruppi radicali, contribuì alla vittoria delle forze parlamentari.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Dopo la proclamazione del 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Commonwealth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Cromwell prese il potere, eliminando i livellatori e sciogliendo il Parlamento. Nel 1653, divenne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Lord Protettore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instaurò un governo autoritario e anticattolico.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L'Inghilterra, durante il regno di Carlo I e la successiva dittatura di Cromwell, attraversò una profonda trasformazione politica e sociale, con il tentativo di stabilire una repubblica e di ridurre l'influenza del potere monarchico.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321475" y="311050"/>
            <a:ext cx="7708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Dalla repubblica alla restaurazione Stuart</a:t>
            </a:r>
            <a:endParaRPr b="1"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174625" y="1486425"/>
            <a:ext cx="6199200" cy="3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Durante la repubblica, i ceti borghesi trassero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vantaggio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dalla vendita delle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proprietà fondiarie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dalla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politica mercantilistica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che danneggiava gli interessi olandesi, spesso attraverso conflitti militari.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morte di Cromwell e il malcontento causato dal regime dittatoriale e dalla forte pressione fiscale portarono alla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restaurazione della monarchia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nel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1660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con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Carlo II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al trono.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re adottò una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politica interna moderata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evitando l'assolutismo e tollerando le minoranze religiose, ma il suo filo-cattolicesimo e legami con la Francia mantennero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alta la tensione politica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periodo repubblicano portò vantaggi economici ai ceti borghesi, ma l'oppressione del regime e la morte di Cromwell favorirono il ritorno della monarchia, sotto Carlo II, che cercò un equilibrio interno senza rinunciare alle sue simpatie filocattoliche.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3950" y="1283800"/>
            <a:ext cx="2476550" cy="350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321475" y="311050"/>
            <a:ext cx="7708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La “gloriosa rivoluzione”</a:t>
            </a:r>
            <a:endParaRPr b="1"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74625" y="1352100"/>
            <a:ext cx="6035400" cy="30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L'ascesa al trono del cattolico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Giacomo II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riaccese lo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scontro tra Parlamento e corona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soprattutto quando cercò di abolire le leggi che escludevano i cattolici dalle cariche pubbliche.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Gloriosa Rivoluzione: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Su iniziativa dei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Whigs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la rivoluzione avvenne senza spargimento di sangue, portando al trono Maria, figlia di Giacomo, e suo marito Guglielmo III d'Orange.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 il </a:t>
            </a:r>
            <a:r>
              <a:rPr b="1" i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Bill of Rights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1689, fu stabilita 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monarchia costituzionale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con il riconoscimento del ruolo centrale del Parlamento e dei diritti fondamentali dei cittadini.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rivoluzione senza violenza consolidò una monarchia costituzionale, segnando il trionfo del Parlamento e dei diritti civili, mentre la dinastia protestante degli Hannover venne scelta come successore della corona.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025" y="1225546"/>
            <a:ext cx="2559050" cy="3442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